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37" autoAdjust="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E08DFAB9-DF6A-4A82-9CC3-60B98A3EF992}" type="datetimeFigureOut">
              <a:rPr lang="sl-SI" smtClean="0"/>
              <a:t>4.6.2020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421062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08DFAB9-DF6A-4A82-9CC3-60B98A3EF992}" type="datetimeFigureOut">
              <a:rPr lang="sl-SI" smtClean="0"/>
              <a:t>4.6.2020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190651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08DFAB9-DF6A-4A82-9CC3-60B98A3EF992}" type="datetimeFigureOut">
              <a:rPr lang="sl-SI" smtClean="0"/>
              <a:t>4.6.2020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381933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08DFAB9-DF6A-4A82-9CC3-60B98A3EF992}" type="datetimeFigureOut">
              <a:rPr lang="sl-SI" smtClean="0"/>
              <a:t>4.6.2020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49218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E08DFAB9-DF6A-4A82-9CC3-60B98A3EF992}" type="datetimeFigureOut">
              <a:rPr lang="sl-SI" smtClean="0"/>
              <a:t>4.6.2020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259101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08DFAB9-DF6A-4A82-9CC3-60B98A3EF992}" type="datetimeFigureOut">
              <a:rPr lang="sl-SI" smtClean="0"/>
              <a:t>4.6.2020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241218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08DFAB9-DF6A-4A82-9CC3-60B98A3EF992}" type="datetimeFigureOut">
              <a:rPr lang="sl-SI" smtClean="0"/>
              <a:t>4.6.2020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58654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E08DFAB9-DF6A-4A82-9CC3-60B98A3EF992}" type="datetimeFigureOut">
              <a:rPr lang="sl-SI" smtClean="0"/>
              <a:t>4.6.2020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385109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08DFAB9-DF6A-4A82-9CC3-60B98A3EF992}" type="datetimeFigureOut">
              <a:rPr lang="sl-SI" smtClean="0"/>
              <a:t>4.6.2020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106991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08DFAB9-DF6A-4A82-9CC3-60B98A3EF992}" type="datetimeFigureOut">
              <a:rPr lang="sl-SI" smtClean="0"/>
              <a:t>4.6.2020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253818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08DFAB9-DF6A-4A82-9CC3-60B98A3EF992}" type="datetimeFigureOut">
              <a:rPr lang="sl-SI" smtClean="0"/>
              <a:t>4.6.2020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463DE80-F0E1-4749-B617-3DD121187CDA}" type="slidenum">
              <a:rPr lang="sl-SI" smtClean="0"/>
              <a:t>‹#›</a:t>
            </a:fld>
            <a:endParaRPr lang="sl-SI"/>
          </a:p>
        </p:txBody>
      </p:sp>
    </p:spTree>
    <p:extLst>
      <p:ext uri="{BB962C8B-B14F-4D97-AF65-F5344CB8AC3E}">
        <p14:creationId xmlns:p14="http://schemas.microsoft.com/office/powerpoint/2010/main" val="22300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DFAB9-DF6A-4A82-9CC3-60B98A3EF992}" type="datetimeFigureOut">
              <a:rPr lang="sl-SI" smtClean="0"/>
              <a:t>4.6.2020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3DE80-F0E1-4749-B617-3DD121187CDA}" type="slidenum">
              <a:rPr lang="sl-SI" smtClean="0"/>
              <a:t>‹#›</a:t>
            </a:fld>
            <a:endParaRPr lang="sl-SI"/>
          </a:p>
        </p:txBody>
      </p:sp>
    </p:spTree>
    <p:extLst>
      <p:ext uri="{BB962C8B-B14F-4D97-AF65-F5344CB8AC3E}">
        <p14:creationId xmlns:p14="http://schemas.microsoft.com/office/powerpoint/2010/main" val="2583007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9" y="2132856"/>
            <a:ext cx="1428750" cy="1981200"/>
          </a:xfrm>
          <a:prstGeom prst="rect">
            <a:avLst/>
          </a:prstGeom>
          <a:ln>
            <a:solidFill>
              <a:schemeClr val="bg1"/>
            </a:solidFill>
          </a:ln>
        </p:spPr>
        <p:style>
          <a:lnRef idx="1">
            <a:schemeClr val="accent2"/>
          </a:lnRef>
          <a:fillRef idx="2">
            <a:schemeClr val="accent2"/>
          </a:fillRef>
          <a:effectRef idx="1">
            <a:schemeClr val="accent2"/>
          </a:effectRef>
          <a:fontRef idx="minor">
            <a:schemeClr val="dk1"/>
          </a:fontRef>
        </p:style>
      </p:pic>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25"/>
            <a:ext cx="5442133" cy="213798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1059" y="1782924"/>
            <a:ext cx="2518048" cy="201443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5648" y="0"/>
            <a:ext cx="3173459" cy="191683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23239">
            <a:off x="4275091" y="1696038"/>
            <a:ext cx="2987824" cy="197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Neukročene obale zelenega otok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86" y="5110399"/>
            <a:ext cx="2627784" cy="17527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5" y="5225209"/>
            <a:ext cx="2555776" cy="162805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0272" y="3797362"/>
            <a:ext cx="2123729" cy="141581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5428" y="-5125"/>
            <a:ext cx="3090219" cy="191683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6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0889" y="4775216"/>
            <a:ext cx="4147335" cy="207804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6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269727">
            <a:off x="1007577" y="1692602"/>
            <a:ext cx="3958280" cy="247612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64"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786" y="3886251"/>
            <a:ext cx="2160240" cy="134943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65"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36156" y="3299994"/>
            <a:ext cx="2756799" cy="184186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0867084">
            <a:off x="5145727" y="3711826"/>
            <a:ext cx="2123842" cy="158688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66"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834273">
            <a:off x="1557474" y="3677551"/>
            <a:ext cx="1766830" cy="1766830"/>
          </a:xfrm>
          <a:prstGeom prst="rect">
            <a:avLst/>
          </a:prstGeom>
          <a:ln w="9525">
            <a:solidFill>
              <a:schemeClr val="bg1"/>
            </a:solidFill>
            <a:miter lim="800000"/>
            <a:headEnd/>
            <a:tailEnd/>
          </a:ln>
          <a:effectLst>
            <a:glow rad="63500">
              <a:schemeClr val="accent3">
                <a:satMod val="175000"/>
                <a:alpha val="40000"/>
              </a:schemeClr>
            </a:glow>
          </a:effectLst>
        </p:spPr>
        <p:style>
          <a:lnRef idx="0">
            <a:scrgbClr r="0" g="0" b="0"/>
          </a:lnRef>
          <a:fillRef idx="1003">
            <a:schemeClr val="lt2"/>
          </a:fillRef>
          <a:effectRef idx="0">
            <a:scrgbClr r="0" g="0" b="0"/>
          </a:effectRef>
          <a:fontRef idx="major"/>
        </p:style>
      </p:pic>
      <p:pic>
        <p:nvPicPr>
          <p:cNvPr id="2067"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486437">
            <a:off x="5809771" y="1190887"/>
            <a:ext cx="2144163" cy="143153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PoljeZBesedilom 3"/>
          <p:cNvSpPr txBox="1"/>
          <p:nvPr/>
        </p:nvSpPr>
        <p:spPr>
          <a:xfrm>
            <a:off x="1907703" y="3005796"/>
            <a:ext cx="5958409" cy="769441"/>
          </a:xfrm>
          <a:prstGeom prst="rect">
            <a:avLst/>
          </a:prstGeom>
          <a:noFill/>
        </p:spPr>
        <p:txBody>
          <a:bodyPr wrap="square" rtlCol="0">
            <a:spAutoFit/>
          </a:bodyPr>
          <a:lstStyle/>
          <a:p>
            <a:r>
              <a:rPr lang="sl-SI" sz="4400" dirty="0" smtClean="0">
                <a:solidFill>
                  <a:schemeClr val="bg1"/>
                </a:solidFill>
                <a:latin typeface="AR JULIAN" panose="02000000000000000000" pitchFamily="2" charset="0"/>
              </a:rPr>
              <a:t>ZAHODNA EVROPA</a:t>
            </a:r>
            <a:endParaRPr lang="sl-SI" sz="4400" dirty="0">
              <a:solidFill>
                <a:schemeClr val="bg1"/>
              </a:solidFill>
              <a:latin typeface="AR JULIAN" panose="02000000000000000000" pitchFamily="2" charset="0"/>
            </a:endParaRPr>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21264" y="1139176"/>
            <a:ext cx="2046612" cy="153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5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457200" y="260648"/>
            <a:ext cx="5266928" cy="5865515"/>
          </a:xfrm>
        </p:spPr>
        <p:txBody>
          <a:bodyPr>
            <a:normAutofit fontScale="92500" lnSpcReduction="10000"/>
          </a:bodyPr>
          <a:lstStyle/>
          <a:p>
            <a:pPr marL="0" indent="0" algn="just">
              <a:buNone/>
            </a:pPr>
            <a:r>
              <a:rPr lang="sl-SI" sz="2000" dirty="0" smtClean="0"/>
              <a:t>                                                            London, 22.5.2020</a:t>
            </a:r>
          </a:p>
          <a:p>
            <a:pPr marL="0" indent="0" algn="just">
              <a:buNone/>
            </a:pPr>
            <a:r>
              <a:rPr lang="sl-SI" sz="2000" dirty="0" smtClean="0"/>
              <a:t>Draga Neža,</a:t>
            </a:r>
          </a:p>
          <a:p>
            <a:pPr marL="0" indent="0" algn="just">
              <a:buNone/>
            </a:pPr>
            <a:r>
              <a:rPr lang="sl-SI" sz="2000" dirty="0" smtClean="0"/>
              <a:t>Pišem ti razglednico z mojega potovanja po Zahodni Evropi. Ogledala sem si ogromno naravno in družbeno geografskih značilnostih.  V Franciji smo si ogledali Pariz in tam znameniti Eifflov stolp, mimo katerega teče reka Sena. Zelo mi je bilo všeč tudi, ko smo obiskali mestece Mont </a:t>
            </a:r>
            <a:r>
              <a:rPr lang="sl-SI" sz="2000" dirty="0" err="1" smtClean="0"/>
              <a:t>Saint</a:t>
            </a:r>
            <a:r>
              <a:rPr lang="sl-SI" sz="2000" dirty="0" smtClean="0"/>
              <a:t> </a:t>
            </a:r>
            <a:r>
              <a:rPr lang="sl-SI" sz="2000" dirty="0" err="1" smtClean="0"/>
              <a:t>Michel</a:t>
            </a:r>
            <a:r>
              <a:rPr lang="sl-SI" sz="2000" dirty="0" smtClean="0"/>
              <a:t>, pri katerem se je gladina vode okoli njega hitro spremenila. Na Nizozemskem smo si ogledali polderje in seveda tudi mline na veter ter tam značilne tulipane. Do Anglije smo se pripeljali z vlakom, ki pelje po </a:t>
            </a:r>
            <a:r>
              <a:rPr lang="sl-SI" sz="2000" dirty="0" err="1" smtClean="0"/>
              <a:t>Evrotunelu</a:t>
            </a:r>
            <a:r>
              <a:rPr lang="sl-SI" sz="2000" dirty="0" smtClean="0"/>
              <a:t>. Zelo mi je bilo všeč mesto London. Seveda pa mi niso bile všeč samo družbene geografske značilnosti, ampak tudi naravne. Zelo mi je bil všeč pogled na Mont </a:t>
            </a:r>
            <a:r>
              <a:rPr lang="sl-SI" sz="2000" dirty="0" err="1" smtClean="0"/>
              <a:t>Blanc</a:t>
            </a:r>
            <a:r>
              <a:rPr lang="sl-SI" sz="2000" smtClean="0"/>
              <a:t>, najvišja </a:t>
            </a:r>
            <a:r>
              <a:rPr lang="sl-SI" sz="2000" dirty="0" smtClean="0"/>
              <a:t>gora v Franciji ter različni tipi obal, npr. klifi na Irskem ali sipine v Franciji, še posebej pa mi je bilo lepo videti morje, reke ter jezera.</a:t>
            </a:r>
          </a:p>
          <a:p>
            <a:pPr marL="0" indent="0" algn="just">
              <a:buNone/>
            </a:pPr>
            <a:r>
              <a:rPr lang="sl-SI" sz="2000" dirty="0" smtClean="0"/>
              <a:t>Upam, da si v redu,</a:t>
            </a:r>
          </a:p>
          <a:p>
            <a:pPr marL="0" indent="0" algn="just">
              <a:buNone/>
            </a:pPr>
            <a:r>
              <a:rPr lang="sl-SI" sz="2000" dirty="0" smtClean="0"/>
              <a:t>                                                                         Živa</a:t>
            </a:r>
            <a:endParaRPr lang="sl-SI" sz="2000" dirty="0"/>
          </a:p>
        </p:txBody>
      </p:sp>
      <p:pic>
        <p:nvPicPr>
          <p:cNvPr id="1026" name="Picture 2" descr="Royal Mail reveals plans for London 2020 stamp issu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936" y="188640"/>
            <a:ext cx="1282803" cy="7200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aven povezovalnik 3"/>
          <p:cNvCxnSpPr/>
          <p:nvPr/>
        </p:nvCxnSpPr>
        <p:spPr>
          <a:xfrm>
            <a:off x="5796136" y="188640"/>
            <a:ext cx="0" cy="5976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aven povezovalnik 5"/>
          <p:cNvCxnSpPr/>
          <p:nvPr/>
        </p:nvCxnSpPr>
        <p:spPr>
          <a:xfrm>
            <a:off x="6084168" y="2564904"/>
            <a:ext cx="266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ven povezovalnik 7"/>
          <p:cNvCxnSpPr/>
          <p:nvPr/>
        </p:nvCxnSpPr>
        <p:spPr>
          <a:xfrm>
            <a:off x="6084168" y="3068960"/>
            <a:ext cx="266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ven povezovalnik 9"/>
          <p:cNvCxnSpPr/>
          <p:nvPr/>
        </p:nvCxnSpPr>
        <p:spPr>
          <a:xfrm>
            <a:off x="6084168" y="3645024"/>
            <a:ext cx="266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p:cNvCxnSpPr/>
          <p:nvPr/>
        </p:nvCxnSpPr>
        <p:spPr>
          <a:xfrm>
            <a:off x="6084168" y="4149080"/>
            <a:ext cx="266429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oljeZBesedilom 12"/>
          <p:cNvSpPr txBox="1"/>
          <p:nvPr/>
        </p:nvSpPr>
        <p:spPr>
          <a:xfrm>
            <a:off x="6117160" y="2195572"/>
            <a:ext cx="2664296" cy="369332"/>
          </a:xfrm>
          <a:prstGeom prst="rect">
            <a:avLst/>
          </a:prstGeom>
          <a:noFill/>
        </p:spPr>
        <p:txBody>
          <a:bodyPr wrap="square" rtlCol="0">
            <a:spAutoFit/>
          </a:bodyPr>
          <a:lstStyle/>
          <a:p>
            <a:r>
              <a:rPr lang="sl-SI" dirty="0" smtClean="0"/>
              <a:t>NEŽA JEKOVEC</a:t>
            </a:r>
            <a:endParaRPr lang="sl-SI" dirty="0"/>
          </a:p>
        </p:txBody>
      </p:sp>
      <p:sp>
        <p:nvSpPr>
          <p:cNvPr id="15" name="PoljeZBesedilom 14"/>
          <p:cNvSpPr txBox="1"/>
          <p:nvPr/>
        </p:nvSpPr>
        <p:spPr>
          <a:xfrm>
            <a:off x="6117160" y="2699628"/>
            <a:ext cx="1983232" cy="369332"/>
          </a:xfrm>
          <a:prstGeom prst="rect">
            <a:avLst/>
          </a:prstGeom>
          <a:noFill/>
        </p:spPr>
        <p:txBody>
          <a:bodyPr wrap="square" rtlCol="0">
            <a:spAutoFit/>
          </a:bodyPr>
          <a:lstStyle/>
          <a:p>
            <a:r>
              <a:rPr lang="sl-SI" dirty="0" smtClean="0"/>
              <a:t>ŽIGANJA VAS 2a</a:t>
            </a:r>
            <a:endParaRPr lang="sl-SI" dirty="0"/>
          </a:p>
        </p:txBody>
      </p:sp>
      <p:sp>
        <p:nvSpPr>
          <p:cNvPr id="16" name="PoljeZBesedilom 15"/>
          <p:cNvSpPr txBox="1"/>
          <p:nvPr/>
        </p:nvSpPr>
        <p:spPr>
          <a:xfrm>
            <a:off x="6117160" y="3284984"/>
            <a:ext cx="2271264" cy="369332"/>
          </a:xfrm>
          <a:prstGeom prst="rect">
            <a:avLst/>
          </a:prstGeom>
          <a:noFill/>
        </p:spPr>
        <p:txBody>
          <a:bodyPr wrap="square" rtlCol="0">
            <a:spAutoFit/>
          </a:bodyPr>
          <a:lstStyle/>
          <a:p>
            <a:r>
              <a:rPr lang="sl-SI" dirty="0" smtClean="0"/>
              <a:t>4294 KRIŽE</a:t>
            </a:r>
            <a:endParaRPr lang="sl-SI" dirty="0"/>
          </a:p>
        </p:txBody>
      </p:sp>
      <p:sp>
        <p:nvSpPr>
          <p:cNvPr id="17" name="PoljeZBesedilom 16"/>
          <p:cNvSpPr txBox="1"/>
          <p:nvPr/>
        </p:nvSpPr>
        <p:spPr>
          <a:xfrm>
            <a:off x="6129355" y="3779748"/>
            <a:ext cx="2193177" cy="369332"/>
          </a:xfrm>
          <a:prstGeom prst="rect">
            <a:avLst/>
          </a:prstGeom>
          <a:noFill/>
        </p:spPr>
        <p:txBody>
          <a:bodyPr wrap="square" rtlCol="0">
            <a:spAutoFit/>
          </a:bodyPr>
          <a:lstStyle/>
          <a:p>
            <a:r>
              <a:rPr lang="sl-SI" dirty="0" smtClean="0"/>
              <a:t>SLOVENIJA</a:t>
            </a:r>
            <a:endParaRPr lang="sl-SI" dirty="0"/>
          </a:p>
        </p:txBody>
      </p:sp>
    </p:spTree>
    <p:extLst>
      <p:ext uri="{BB962C8B-B14F-4D97-AF65-F5344CB8AC3E}">
        <p14:creationId xmlns:p14="http://schemas.microsoft.com/office/powerpoint/2010/main" val="119262514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186</Words>
  <Application>Microsoft Office PowerPoint</Application>
  <PresentationFormat>Diaprojekcija na zaslonu (4:3)</PresentationFormat>
  <Paragraphs>10</Paragraphs>
  <Slides>2</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vt:i4>
      </vt:variant>
    </vt:vector>
  </HeadingPairs>
  <TitlesOfParts>
    <vt:vector size="6" baseType="lpstr">
      <vt:lpstr>AR JULIAN</vt:lpstr>
      <vt:lpstr>Arial</vt:lpstr>
      <vt:lpstr>Calibri</vt:lpstr>
      <vt:lpstr>Officeova tema</vt:lpstr>
      <vt:lpstr>PowerPointova predstavitev</vt:lpstr>
      <vt:lpstr>PowerPointova predstavitev</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Pogačnik</dc:creator>
  <cp:lastModifiedBy>Knjiznica</cp:lastModifiedBy>
  <cp:revision>17</cp:revision>
  <dcterms:created xsi:type="dcterms:W3CDTF">2020-05-15T13:49:28Z</dcterms:created>
  <dcterms:modified xsi:type="dcterms:W3CDTF">2020-06-04T12:00:02Z</dcterms:modified>
</cp:coreProperties>
</file>